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>
        <p:scale>
          <a:sx n="114" d="100"/>
          <a:sy n="114" d="100"/>
        </p:scale>
        <p:origin x="-2388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2551825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783691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354758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237488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46317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549126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2585837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646497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88050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41018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010722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2CD334-982A-4CA6-BEA8-60516E19C9A3}" type="datetimeFigureOut">
              <a:rPr lang="de-DE" smtClean="0"/>
              <a:t>14.04.2015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F14ACD-7318-4EFE-BB0E-D32D1B6EC76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824582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1556792"/>
            <a:ext cx="5190712" cy="35283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uppieren 2"/>
          <p:cNvGrpSpPr/>
          <p:nvPr/>
        </p:nvGrpSpPr>
        <p:grpSpPr>
          <a:xfrm>
            <a:off x="274638" y="104775"/>
            <a:ext cx="8445501" cy="6626999"/>
            <a:chOff x="274638" y="104775"/>
            <a:chExt cx="8445501" cy="6626999"/>
          </a:xfrm>
        </p:grpSpPr>
        <p:sp>
          <p:nvSpPr>
            <p:cNvPr id="4" name="Text Box 10"/>
            <p:cNvSpPr txBox="1">
              <a:spLocks noChangeArrowheads="1"/>
            </p:cNvSpPr>
            <p:nvPr/>
          </p:nvSpPr>
          <p:spPr bwMode="auto">
            <a:xfrm>
              <a:off x="274638" y="6454775"/>
              <a:ext cx="3177921" cy="27699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200" b="1" dirty="0">
                  <a:latin typeface="Times New Roman" pitchFamily="18" charset="0"/>
                </a:rPr>
                <a:t>http://www.reliatech.de / </a:t>
              </a:r>
              <a:r>
                <a:rPr lang="de-DE" sz="1200" b="1" dirty="0" smtClean="0">
                  <a:latin typeface="Times New Roman" pitchFamily="18" charset="0"/>
                </a:rPr>
                <a:t>orders@reliatech.de</a:t>
              </a:r>
              <a:endParaRPr lang="de-DE" sz="1200" b="1" dirty="0">
                <a:latin typeface="Times New Roman" pitchFamily="18" charset="0"/>
              </a:endParaRPr>
            </a:p>
          </p:txBody>
        </p:sp>
        <p:sp>
          <p:nvSpPr>
            <p:cNvPr id="5" name="Line 5"/>
            <p:cNvSpPr>
              <a:spLocks noChangeShapeType="1"/>
            </p:cNvSpPr>
            <p:nvPr/>
          </p:nvSpPr>
          <p:spPr bwMode="auto">
            <a:xfrm>
              <a:off x="414339" y="790575"/>
              <a:ext cx="8305800" cy="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de-DE"/>
            </a:p>
          </p:txBody>
        </p:sp>
        <p:pic>
          <p:nvPicPr>
            <p:cNvPr id="6" name="Picture 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161339" y="104775"/>
              <a:ext cx="482600" cy="762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 Box 7"/>
            <p:cNvSpPr txBox="1">
              <a:spLocks noChangeArrowheads="1"/>
            </p:cNvSpPr>
            <p:nvPr/>
          </p:nvSpPr>
          <p:spPr bwMode="auto">
            <a:xfrm>
              <a:off x="333376" y="485775"/>
              <a:ext cx="1519519" cy="30777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400" b="1" dirty="0" smtClean="0">
                  <a:latin typeface="Times New Roman" pitchFamily="18" charset="0"/>
                </a:rPr>
                <a:t>ReliaTech GmbH</a:t>
              </a:r>
              <a:endParaRPr lang="de-DE" sz="1400" b="1" dirty="0">
                <a:latin typeface="Times New Roman" pitchFamily="18" charset="0"/>
              </a:endParaRPr>
            </a:p>
          </p:txBody>
        </p:sp>
      </p:grpSp>
      <p:sp>
        <p:nvSpPr>
          <p:cNvPr id="8" name="Rechteck 7"/>
          <p:cNvSpPr/>
          <p:nvPr/>
        </p:nvSpPr>
        <p:spPr>
          <a:xfrm>
            <a:off x="1783679" y="5120317"/>
            <a:ext cx="568404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Quantification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soluble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TIE-2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sandwich ELISA.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Stimulation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sTIE-2 release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HUVEC by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PMA (open triangle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and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basic FGF (closed diamond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comparison to untreated cells (closed square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Anti-human TIE-2 (#tek16)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[Cat# 101-M54]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was used for capturing, Biotin-conjugated anti-human TIE-2 (#tek2)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[Cat#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101-M50]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used for detection.</a:t>
            </a:r>
            <a:endParaRPr lang="de-DE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032285" y="946655"/>
            <a:ext cx="3065903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Mouse anti-human TIE-2/</a:t>
            </a:r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tek</a:t>
            </a:r>
            <a:endParaRPr lang="de-DE" b="1" u="sng" dirty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#101-M54 / 101-M50)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8707039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6</cp:revision>
  <dcterms:created xsi:type="dcterms:W3CDTF">2014-03-06T11:26:57Z</dcterms:created>
  <dcterms:modified xsi:type="dcterms:W3CDTF">2015-04-14T06:13:42Z</dcterms:modified>
</cp:coreProperties>
</file>